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A68-3F5B-4D7C-95C6-08F989FB5B86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BC0E-A231-40F5-B494-55833EB339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A68-3F5B-4D7C-95C6-08F989FB5B86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BC0E-A231-40F5-B494-55833EB339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A68-3F5B-4D7C-95C6-08F989FB5B86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BC0E-A231-40F5-B494-55833EB339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A68-3F5B-4D7C-95C6-08F989FB5B86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BC0E-A231-40F5-B494-55833EB339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A68-3F5B-4D7C-95C6-08F989FB5B86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BC0E-A231-40F5-B494-55833EB339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A68-3F5B-4D7C-95C6-08F989FB5B86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BC0E-A231-40F5-B494-55833EB339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A68-3F5B-4D7C-95C6-08F989FB5B86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BC0E-A231-40F5-B494-55833EB339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A68-3F5B-4D7C-95C6-08F989FB5B86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BC0E-A231-40F5-B494-55833EB339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A68-3F5B-4D7C-95C6-08F989FB5B86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BC0E-A231-40F5-B494-55833EB339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A68-3F5B-4D7C-95C6-08F989FB5B86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BC0E-A231-40F5-B494-55833EB339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A68-3F5B-4D7C-95C6-08F989FB5B86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B3BC0E-A231-40F5-B494-55833EB339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ED0A68-3F5B-4D7C-95C6-08F989FB5B86}" type="datetimeFigureOut">
              <a:rPr lang="fr-FR" smtClean="0"/>
              <a:pPr/>
              <a:t>10/12/2015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B3BC0E-A231-40F5-B494-55833EB3396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0151209_1314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22909" cy="7292182"/>
          </a:xfrm>
        </p:spPr>
      </p:pic>
      <p:sp>
        <p:nvSpPr>
          <p:cNvPr id="5" name="ZoneTexte 4"/>
          <p:cNvSpPr txBox="1"/>
          <p:nvPr/>
        </p:nvSpPr>
        <p:spPr>
          <a:xfrm>
            <a:off x="-500098" y="0"/>
            <a:ext cx="8786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</a:rPr>
              <a:t>    Cross Académique  équipe     BENJAMINS</a:t>
            </a: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43702" y="593467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FFFF00"/>
                </a:solidFill>
                <a:latin typeface="+mj-lt"/>
              </a:rPr>
              <a:t>6</a:t>
            </a:r>
            <a:r>
              <a:rPr lang="fr-FR" sz="5400" baseline="30000" dirty="0" smtClean="0">
                <a:solidFill>
                  <a:srgbClr val="FFFF00"/>
                </a:solidFill>
                <a:latin typeface="+mj-lt"/>
              </a:rPr>
              <a:t>ème</a:t>
            </a:r>
            <a:r>
              <a:rPr lang="fr-FR" sz="5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fr-FR" sz="5400" dirty="0" smtClean="0">
                <a:solidFill>
                  <a:srgbClr val="FFFF00"/>
                </a:solidFill>
                <a:latin typeface="+mj-lt"/>
              </a:rPr>
              <a:t>/29</a:t>
            </a:r>
            <a:endParaRPr lang="fr-FR" sz="54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 advTm="716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0151209_14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8909" y="0"/>
            <a:ext cx="9722909" cy="7292182"/>
          </a:xfrm>
        </p:spPr>
      </p:pic>
      <p:sp>
        <p:nvSpPr>
          <p:cNvPr id="5" name="ZoneTexte 4"/>
          <p:cNvSpPr txBox="1"/>
          <p:nvPr/>
        </p:nvSpPr>
        <p:spPr>
          <a:xfrm>
            <a:off x="0" y="285728"/>
            <a:ext cx="8643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EQUIPE  avant le Départ</a:t>
            </a:r>
            <a:endParaRPr lang="fr-FR" sz="6000" dirty="0"/>
          </a:p>
        </p:txBody>
      </p:sp>
    </p:spTree>
  </p:cSld>
  <p:clrMapOvr>
    <a:masterClrMapping/>
  </p:clrMapOvr>
  <p:transition advTm="555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fr-FR" dirty="0" smtClean="0"/>
              <a:t>RESULTATS  INDIVIDUELS</a:t>
            </a:r>
            <a:endParaRPr lang="fr-F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5786" y="1785926"/>
            <a:ext cx="8072430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900" dirty="0">
              <a:solidFill>
                <a:srgbClr val="444444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FAUVEL  Ugo</a:t>
            </a:r>
            <a:r>
              <a:rPr kumimoji="0" lang="fr-FR" sz="40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fr-FR" sz="4000" dirty="0">
                <a:solidFill>
                  <a:srgbClr val="44444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4000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7</a:t>
            </a:r>
            <a:r>
              <a:rPr lang="fr-FR" sz="4000" baseline="30000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ème</a:t>
            </a:r>
            <a:r>
              <a:rPr lang="fr-FR" sz="4000" dirty="0" smtClean="0">
                <a:solidFill>
                  <a:srgbClr val="44444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/173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dirty="0" err="1">
                <a:solidFill>
                  <a:srgbClr val="444444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4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athys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4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hédouin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144</a:t>
            </a:r>
            <a:r>
              <a:rPr kumimoji="0" lang="fr-FR" sz="4000" b="0" i="0" u="none" strike="noStrike" cap="none" normalizeH="0" baseline="3000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 /173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Samuel </a:t>
            </a:r>
            <a:r>
              <a:rPr kumimoji="0" lang="fr-FR" sz="4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Launey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      42</a:t>
            </a:r>
            <a:r>
              <a:rPr kumimoji="0" lang="fr-FR" sz="4000" b="0" i="0" u="none" strike="noStrike" cap="none" normalizeH="0" baseline="3000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/173</a:t>
            </a:r>
            <a:b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Alexandre </a:t>
            </a:r>
            <a:r>
              <a:rPr kumimoji="0" lang="fr-FR" sz="4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Abriel</a:t>
            </a:r>
            <a:r>
              <a:rPr kumimoji="0" lang="fr-FR" sz="40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     62</a:t>
            </a:r>
            <a:r>
              <a:rPr kumimoji="0" lang="fr-FR" sz="4000" b="0" i="0" u="none" strike="noStrike" cap="none" normalizeH="0" baseline="3000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 /173</a:t>
            </a:r>
            <a:b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Bastien </a:t>
            </a:r>
            <a:r>
              <a:rPr kumimoji="0" lang="fr-FR" sz="4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leviautre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      99</a:t>
            </a:r>
            <a:r>
              <a:rPr kumimoji="0" lang="fr-FR" sz="4000" b="0" i="0" u="none" strike="noStrike" cap="none" normalizeH="0" baseline="3000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40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 /173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b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Tom </a:t>
            </a:r>
            <a:r>
              <a:rPr kumimoji="0" lang="fr-FR" sz="4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Lebailly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          105</a:t>
            </a:r>
            <a:r>
              <a:rPr kumimoji="0" lang="fr-FR" sz="4000" b="0" i="0" u="none" strike="noStrike" cap="none" normalizeH="0" baseline="3000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/173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719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18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642910" y="6286520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MF      </a:t>
            </a:r>
            <a:r>
              <a:rPr lang="fr-FR" smtClean="0"/>
              <a:t>remporte </a:t>
            </a:r>
            <a:r>
              <a:rPr lang="fr-FR" smtClean="0"/>
              <a:t> le </a:t>
            </a:r>
            <a:r>
              <a:rPr lang="fr-FR" dirty="0" smtClean="0"/>
              <a:t>tournoi final de Handball   poule B  à LESSAY</a:t>
            </a:r>
            <a:endParaRPr lang="fr-FR" dirty="0"/>
          </a:p>
        </p:txBody>
      </p:sp>
    </p:spTree>
  </p:cSld>
  <p:clrMapOvr>
    <a:masterClrMapping/>
  </p:clrMapOvr>
  <p:transition advTm="5351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38</Words>
  <Application>Microsoft Office PowerPoint</Application>
  <PresentationFormat>Affichage à l'écran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Débit</vt:lpstr>
      <vt:lpstr>Diapositive 1</vt:lpstr>
      <vt:lpstr>Diapositive 2</vt:lpstr>
      <vt:lpstr>RESULTATS  INDIVIDUELS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jean-louis</dc:creator>
  <cp:lastModifiedBy>jean-louis</cp:lastModifiedBy>
  <cp:revision>2</cp:revision>
  <dcterms:created xsi:type="dcterms:W3CDTF">2015-12-10T19:49:39Z</dcterms:created>
  <dcterms:modified xsi:type="dcterms:W3CDTF">2015-12-10T20:19:45Z</dcterms:modified>
</cp:coreProperties>
</file>